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9"/>
  </p:notesMasterIdLst>
  <p:sldIdLst>
    <p:sldId id="350" r:id="rId3"/>
    <p:sldId id="536" r:id="rId4"/>
    <p:sldId id="532" r:id="rId5"/>
    <p:sldId id="534" r:id="rId6"/>
    <p:sldId id="531" r:id="rId7"/>
    <p:sldId id="533" r:id="rId8"/>
  </p:sldIdLst>
  <p:sldSz cx="9144000" cy="5143500" type="screen16x9"/>
  <p:notesSz cx="7104063" cy="10234613"/>
  <p:custDataLst>
    <p:tags r:id="rId10"/>
  </p:custDataLst>
  <p:defaultTextStyle>
    <a:defPPr>
      <a:defRPr lang="e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54" userDrawn="1">
          <p15:clr>
            <a:srgbClr val="A4A3A4"/>
          </p15:clr>
        </p15:guide>
        <p15:guide id="2" pos="29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045"/>
    <p:restoredTop sz="94594"/>
  </p:normalViewPr>
  <p:slideViewPr>
    <p:cSldViewPr showGuides="1">
      <p:cViewPr varScale="1">
        <p:scale>
          <a:sx n="142" d="100"/>
          <a:sy n="142" d="100"/>
        </p:scale>
        <p:origin x="-1152" y="-96"/>
      </p:cViewPr>
      <p:guideLst>
        <p:guide orient="horz" pos="1454"/>
        <p:guide pos="29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eaLnBrk="1" hangingPunct="1">
              <a:buFont typeface="Arial" panose="020B0604020202020204" pitchFamily="34" charset="0"/>
              <a:buNone/>
              <a:defRPr sz="1300" noProof="1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1175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eaLnBrk="1" hangingPunct="1">
              <a:buFont typeface="Arial" panose="020B0604020202020204" pitchFamily="34" charset="0"/>
              <a:buNone/>
              <a:defRPr sz="1300" noProof="1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43B9847-25EF-46FF-ABD0-181E10FA8E0D}" type="datetimeFigureOut">
              <a:rPr kumimoji="0" lang="zh-CN" altLang="en-US" sz="13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3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53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>
            <a:noFill/>
          </a:ln>
        </p:spPr>
        <p:txBody>
          <a:bodyPr vert="horz" wrap="square" lIns="99075" tIns="49538" rIns="99075" bIns="495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eaLnBrk="1" hangingPunct="1">
              <a:buFont typeface="Arial" panose="020B0604020202020204" pitchFamily="34" charset="0"/>
              <a:buNone/>
              <a:defRPr sz="1300" noProof="1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3" cy="511175"/>
          </a:xfrm>
          <a:prstGeom prst="rect">
            <a:avLst/>
          </a:prstGeom>
        </p:spPr>
        <p:txBody>
          <a:bodyPr vert="horz" wrap="square" lIns="99075" tIns="49538" rIns="99075" bIns="49538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3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C6664C6-80D6-4718-891E-B3D1F49711C1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1982787" y="0"/>
            <a:ext cx="7964487" cy="4481513"/>
          </a:xfrm>
          <a:ln>
            <a:miter lim="800000"/>
          </a:ln>
        </p:spPr>
      </p:sp>
      <p:sp>
        <p:nvSpPr>
          <p:cNvPr id="20483" name="备注占位符 2"/>
          <p:cNvSpPr>
            <a:spLocks noGrp="1" noRot="1" noChangeAspect="1"/>
          </p:cNvSpPr>
          <p:nvPr>
            <p:ph type="body"/>
          </p:nvPr>
        </p:nvSpPr>
        <p:spPr>
          <a:xfrm>
            <a:off x="868363" y="2043113"/>
            <a:ext cx="10893425" cy="4870450"/>
          </a:xfrm>
          <a:ln/>
        </p:spPr>
        <p:txBody>
          <a:bodyPr wrap="square" lIns="99075" tIns="49538" rIns="99075" bIns="49538" anchor="t" anchorCtr="0"/>
          <a:lstStyle/>
          <a:p>
            <a:pPr lvl="0" eaLnBrk="1" hangingPunct="1"/>
            <a:r>
              <a:rPr lang="en" altLang="zh-CN" dirty="0"/>
              <a:t>PPT </a:t>
            </a:r>
            <a:r>
              <a:rPr lang="en" altLang="en-US" dirty="0"/>
              <a:t>cover, add </a:t>
            </a:r>
            <a:r>
              <a:rPr lang="en" altLang="zh-CN" dirty="0"/>
              <a:t>logo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2531" name="文本占位符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9075" tIns="49538" rIns="99075" bIns="49538" anchor="t" anchorCtr="0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4579" name="文本占位符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9075" tIns="49538" rIns="99075" bIns="49538" anchor="t" anchorCtr="0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6627" name="文本占位符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9075" tIns="49538" rIns="99075" bIns="49538" anchor="t" anchorCtr="0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8675" name="文本占位符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9075" tIns="49538" rIns="99075" bIns="49538" anchor="t" anchorCtr="0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0723" name="文本占位符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9075" tIns="49538" rIns="99075" bIns="49538" anchor="t" anchorCtr="0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D2C5369F-8AFD-4C52-876C-FBB7E1E99C7B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AD28437-DB92-4A9B-9DF3-F9EA17FE1AE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2BF59F50-1EDA-4784-B6E9-449F0734CFA6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B68632A-31F9-44D1-91E3-9FF6B279E5D2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ABABF39-DDA0-4E8E-BC49-4B5EF867ACB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72AC158-5BFD-4D1C-A823-BC3D74A7B26A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ser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10"/>
          <p:cNvSpPr txBox="1"/>
          <p:nvPr/>
        </p:nvSpPr>
        <p:spPr>
          <a:xfrm>
            <a:off x="323850" y="4903788"/>
            <a:ext cx="1655763" cy="206375"/>
          </a:xfrm>
          <a:prstGeom prst="rect">
            <a:avLst/>
          </a:prstGeom>
          <a:noFill/>
          <a:ln w="9525">
            <a:noFill/>
          </a:ln>
        </p:spPr>
        <p:txBody>
          <a:bodyPr anchor="b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TW" sz="700" b="0" i="0" u="none" strike="noStrike" kern="1200" cap="none" spc="0" normalizeH="0" baseline="0" noProof="1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Delta Confidential</a:t>
            </a:r>
            <a:endParaRPr kumimoji="0" lang="en-US" altLang="en-US" sz="700" b="0" i="0" u="none" strike="noStrike" kern="1200" cap="none" spc="0" normalizeH="0" baseline="0" noProof="1" smtClean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4339" name="Picture 7" descr="delta_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7500" y="249238"/>
            <a:ext cx="1397000" cy="349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12057" y="1491630"/>
            <a:ext cx="6513955" cy="2916324"/>
          </a:xfrm>
        </p:spPr>
        <p:txBody>
          <a:bodyPr>
            <a:normAutofit/>
          </a:bodyPr>
          <a:lstStyle>
            <a:lvl1pPr marL="214630" indent="-213995">
              <a:lnSpc>
                <a:spcPts val="1800"/>
              </a:lnSpc>
              <a:spcBef>
                <a:spcPts val="16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>
                <a:solidFill>
                  <a:schemeClr val="tx1"/>
                </a:solidFill>
              </a:defRPr>
            </a:lvl2pPr>
            <a:lvl3pPr marL="685800" indent="0">
              <a:buNone/>
              <a:defRPr sz="2100">
                <a:solidFill>
                  <a:schemeClr val="tx1"/>
                </a:solidFill>
              </a:defRPr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noProof="1" smtClean="0"/>
              <a:t>按一下以編輯母片文字樣式</a:t>
            </a:r>
          </a:p>
        </p:txBody>
      </p:sp>
      <p:sp>
        <p:nvSpPr>
          <p:cNvPr id="10" name="標題 1"/>
          <p:cNvSpPr>
            <a:spLocks noGrp="1"/>
          </p:cNvSpPr>
          <p:nvPr>
            <p:ph type="ctrTitle"/>
          </p:nvPr>
        </p:nvSpPr>
        <p:spPr>
          <a:xfrm>
            <a:off x="2312057" y="303498"/>
            <a:ext cx="6447485" cy="918102"/>
          </a:xfrm>
        </p:spPr>
        <p:txBody>
          <a:bodyPr>
            <a:noAutofit/>
          </a:bodyPr>
          <a:lstStyle>
            <a:lvl1pPr algn="l">
              <a:defRPr sz="2400" baseline="0">
                <a:solidFill>
                  <a:srgbClr val="0087D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TW" altLang="en-US" noProof="1" smtClean="0"/>
              <a:t>按一下以編輯母片標題樣式</a:t>
            </a:r>
            <a:endParaRPr lang="zh-TW" altLang="en-US" noProof="1"/>
          </a:p>
        </p:txBody>
      </p:sp>
      <p:sp>
        <p:nvSpPr>
          <p:cNvPr id="2" name="投影片編號版面配置區 5"/>
          <p:cNvSpPr>
            <a:spLocks noGrp="1"/>
          </p:cNvSpPr>
          <p:nvPr>
            <p:ph type="sldNum" sz="quarter" idx="4"/>
          </p:nvPr>
        </p:nvSpPr>
        <p:spPr bwMode="auto">
          <a:xfrm>
            <a:off x="3636963" y="4732338"/>
            <a:ext cx="2133600" cy="2730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6F401F8-7476-4C44-8487-E000E38473C2}" type="slidenum">
              <a:rPr kumimoji="0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E90A5F5-0770-481A-992E-03984EDBA99E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fade/>
  </p:transition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449911"/>
            <a:ext cx="6858000" cy="511982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4501"/>
            <a:ext cx="6858000" cy="282178"/>
          </a:xfrm>
        </p:spPr>
        <p:txBody>
          <a:bodyPr anchor="ctr"/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en-US" noProof="1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DCEC97B-B5C6-4F47-AF93-68D8C70AF45C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429D75-0BB2-43D1-95CC-11C180FD9AB5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7" name="组合 6"/>
          <p:cNvGrpSpPr/>
          <p:nvPr/>
        </p:nvGrpSpPr>
        <p:grpSpPr>
          <a:xfrm>
            <a:off x="1219200" y="2687638"/>
            <a:ext cx="6705600" cy="76200"/>
            <a:chOff x="3914775" y="2524125"/>
            <a:chExt cx="2428875" cy="57150"/>
          </a:xfrm>
        </p:grpSpPr>
        <p:sp>
          <p:nvSpPr>
            <p:cNvPr id="9" name="矩形 8"/>
            <p:cNvSpPr/>
            <p:nvPr/>
          </p:nvSpPr>
          <p:spPr>
            <a:xfrm>
              <a:off x="3914775" y="2524125"/>
              <a:ext cx="809625" cy="571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 fontScale="25000" lnSpcReduction="20000"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4724400" y="2524125"/>
              <a:ext cx="809625" cy="571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 fontScale="25000" lnSpcReduction="20000"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5534025" y="2524125"/>
              <a:ext cx="809625" cy="5715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 fontScale="25000" lnSpcReduction="20000"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3414"/>
            <a:ext cx="7886700" cy="1163735"/>
          </a:xfrm>
        </p:spPr>
        <p:txBody>
          <a:bodyPr anchor="b">
            <a:normAutofit/>
          </a:bodyPr>
          <a:lstStyle>
            <a:lvl1pPr algn="ctr">
              <a:defRPr sz="405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1490" y="2773028"/>
            <a:ext cx="6301020" cy="672703"/>
          </a:xfrm>
        </p:spPr>
        <p:txBody>
          <a:bodyPr/>
          <a:lstStyle>
            <a:lvl1pPr marL="0" indent="0" algn="ctr">
              <a:buNone/>
              <a:defRPr sz="21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413EC6D-C157-488E-9DCB-26E3FE2EEBFA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1901BE3-880A-484F-8CF7-C726ED2121F0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17596"/>
            <a:ext cx="3886200" cy="326350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17596"/>
            <a:ext cx="3886200" cy="3263504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3124"/>
            <a:ext cx="7886700" cy="579224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859430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477364"/>
            <a:ext cx="3868340" cy="2763441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859430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477364"/>
            <a:ext cx="3887391" cy="2763441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空心弧 7"/>
          <p:cNvSpPr/>
          <p:nvPr/>
        </p:nvSpPr>
        <p:spPr bwMode="auto">
          <a:xfrm rot="7086271">
            <a:off x="5543550" y="1525588"/>
            <a:ext cx="1651000" cy="1651000"/>
          </a:xfrm>
          <a:prstGeom prst="blockArc">
            <a:avLst>
              <a:gd name="adj1" fmla="val 5502533"/>
              <a:gd name="adj2" fmla="val 1980318"/>
              <a:gd name="adj3" fmla="val 1053"/>
            </a:avLst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851" y="1891634"/>
            <a:ext cx="3982379" cy="919628"/>
          </a:xfrm>
        </p:spPr>
        <p:txBody>
          <a:bodyPr>
            <a:normAutofit/>
          </a:bodyPr>
          <a:lstStyle>
            <a:lvl1pPr algn="ctr">
              <a:defRPr sz="5400" b="0"/>
            </a:lvl1pPr>
          </a:lstStyle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8" name="内容占位符 7"/>
          <p:cNvSpPr>
            <a:spLocks noGrp="1"/>
          </p:cNvSpPr>
          <p:nvPr>
            <p:ph sz="quarter" idx="13"/>
          </p:nvPr>
        </p:nvSpPr>
        <p:spPr>
          <a:xfrm>
            <a:off x="2811503" y="2834025"/>
            <a:ext cx="2909074" cy="634310"/>
          </a:xfrm>
        </p:spPr>
        <p:txBody>
          <a:bodyPr anchor="ctr"/>
          <a:lstStyle>
            <a:lvl1pPr marL="0" indent="0" algn="dist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DFA14BDF-AC2B-4C4C-98A0-F88DCA6040BF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8AF9E4A-127D-4F0F-B137-2697BDB4EAE4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DE36380-D55C-4E58-A9F7-FC8B7E73DFD8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C5A0464-67B7-4E17-9FE4-9E883383616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46" y="183995"/>
            <a:ext cx="7885509" cy="539846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25765" y="942818"/>
            <a:ext cx="2908587" cy="3339251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黑体" panose="02010609060101010101" pitchFamily="49" charset="-122"/>
              <a:buNone/>
              <a:defRPr/>
            </a:pPr>
            <a:r>
              <a:rPr kumimoji="0" lang="zh-CN" altLang="en-US" sz="24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342" y="942818"/>
            <a:ext cx="4198434" cy="3339252"/>
          </a:xfr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200" y="306506"/>
            <a:ext cx="7887600" cy="43578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0" y="3305175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0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8E89A50-52B9-46BD-9212-0A98DC84FCF2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44C1F7F-A169-45AC-9919-141ED9BADAC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23C77DB-70B7-4FB5-B79E-D2565D99A2A8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D608DD0-A427-43AE-9FBB-E5ADD136B3FC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3979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3979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29" y="1151335"/>
            <a:ext cx="4042172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29" y="1631156"/>
            <a:ext cx="4042172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0AADD118-1207-49A7-9F15-B931D459CB3F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B8F441D-9CCB-413B-8861-FC71B3904DF6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2232424F-6898-4577-97A4-D203674D529F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F1DD5BF-D86A-425F-A627-7D50F2F90DC1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AF1344B-43E5-469E-89B1-581CB726CDD6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CCE43BB-770C-4C16-A451-7D18568C0D7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710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47" y="204788"/>
            <a:ext cx="511135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710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CADE98B-62B5-4658-9E8B-6EABD5D8293A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DD33A67-ED9D-444C-A471-9713DCB8DD9C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1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1" y="459581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1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E0BD998-F0A7-4A9C-938B-9AA04736FA89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D6F75A8-7688-4B24-ACC6-3AB30DFFEA7F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4767263"/>
            <a:ext cx="2057400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BFF3732-47AA-4677-AD47-4C4E5CAD4DD9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4767263"/>
            <a:ext cx="3086100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0" y="4767263"/>
            <a:ext cx="2057400" cy="274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FC1FA67-3D66-4E3B-B143-57F7393C23F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685800" indent="-685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+mj-lt"/>
          <a:ea typeface="+mj-ea"/>
          <a:cs typeface="+mj-cs"/>
          <a:sym typeface="Calibri Light" panose="020F0302020204030204" pitchFamily="34" charset="0"/>
        </a:defRPr>
      </a:lvl1pPr>
      <a:lvl2pPr marL="685800" indent="-685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2pPr>
      <a:lvl3pPr marL="685800" indent="-685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3pPr>
      <a:lvl4pPr marL="685800" indent="-685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4pPr>
      <a:lvl5pPr marL="685800" indent="-685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18859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2288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25717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29146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136525"/>
            <a:ext cx="7886700" cy="5492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/>
            <p:custDataLst>
              <p:tags r:id="rId13"/>
            </p:custDataLst>
          </p:nvPr>
        </p:nvSpPr>
        <p:spPr>
          <a:xfrm>
            <a:off x="628650" y="908050"/>
            <a:ext cx="7886700" cy="34131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单击此处编辑母版文本样式</a:t>
            </a:r>
          </a:p>
          <a:p>
            <a:pPr lvl="1"/>
            <a:r>
              <a:rPr lang="en-US" altLang="en-US" dirty="0"/>
              <a:t>第二级</a:t>
            </a:r>
          </a:p>
          <a:p>
            <a:pPr lvl="2"/>
            <a:r>
              <a:rPr lang="en-US" altLang="en-US" dirty="0"/>
              <a:t>第三级</a:t>
            </a:r>
          </a:p>
          <a:p>
            <a:pPr lvl="3"/>
            <a:r>
              <a:rPr lang="en-US" altLang="en-US" dirty="0"/>
              <a:t>第四级</a:t>
            </a:r>
          </a:p>
          <a:p>
            <a:pPr lvl="4"/>
            <a:r>
              <a:rPr lang="en-US" altLang="en-US" dirty="0"/>
              <a:t>第五级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eaLnBrk="1" hangingPunct="1">
              <a:buFont typeface="Arial" panose="020B0604020202020204" pitchFamily="34" charset="0"/>
              <a:buNone/>
              <a:defRPr sz="135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CFEA45-170A-4BCA-B438-2490D855B572}" type="datetimeFigureOut">
              <a: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2026/5/5</a:t>
            </a:fld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eaLnBrk="1" hangingPunct="1">
              <a:buFont typeface="Arial" panose="020B0604020202020204" pitchFamily="34" charset="0"/>
              <a:buNone/>
              <a:defRPr sz="135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>
            <a:lvl1pPr algn="r" eaLnBrk="1" hangingPunct="1">
              <a:buFont typeface="Arial" panose="020B0604020202020204" pitchFamily="34" charset="0"/>
              <a:buNone/>
              <a:defRPr sz="1300">
                <a:solidFill>
                  <a:srgbClr val="949596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97B6007-3197-4174-8465-07DF86480447}" type="slidenum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94959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t>‹#›</a:t>
            </a:fld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rgbClr val="94959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9pPr>
    </p:titleStyle>
    <p:bodyStyle>
      <a:lvl1pPr marL="257175" indent="-257175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黑体" panose="02010609060101010101" pitchFamily="49" charset="-122"/>
        <a:buChar char="〉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00075" indent="-257175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257175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330" indent="-21463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86230" indent="-21463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/>
          <p:nvPr/>
        </p:nvSpPr>
        <p:spPr>
          <a:xfrm>
            <a:off x="899160" y="1707515"/>
            <a:ext cx="70723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71450" indent="-171450" algn="l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514350" indent="-171450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sym typeface="Calibri" panose="020F0502020204030204" pitchFamily="34" charset="0"/>
              </a:defRPr>
            </a:lvl2pPr>
            <a:lvl3pPr marL="857250" indent="-171450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sym typeface="Calibri" panose="020F0502020204030204" pitchFamily="34" charset="0"/>
              </a:defRPr>
            </a:lvl3pPr>
            <a:lvl4pPr marL="1200150" indent="-171450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sym typeface="Calibri" panose="020F0502020204030204" pitchFamily="34" charset="0"/>
              </a:defRPr>
            </a:lvl4pPr>
            <a:lvl5pPr marL="1543050" indent="-171450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+mn-lt"/>
                <a:ea typeface="+mn-ea"/>
                <a:sym typeface="Calibri" panose="020F0502020204030204" pitchFamily="34" charset="0"/>
              </a:defRPr>
            </a:lvl5pPr>
          </a:lstStyle>
          <a:p>
            <a:pPr marL="342900" lvl="0" indent="-342900"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" altLang="zh-CN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Color adjustment</a:t>
            </a:r>
            <a:endParaRPr lang="en-US" altLang="zh-CN" sz="28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252413" y="123825"/>
            <a:ext cx="6748463" cy="57626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1. </a:t>
            </a:r>
            <a:r>
              <a:rPr kumimoji="0" lang="e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Adjust Project </a:t>
            </a:r>
            <a:r>
              <a:rPr kumimoji="0" lang="en" altLang="en-US" sz="2400" b="1" i="0" u="none" strike="noStrike" kern="1200" cap="none" spc="0" normalizeH="0" baseline="0" noProof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One</a:t>
            </a:r>
            <a:endParaRPr kumimoji="0" lang="zh-CN" altLang="en-US" sz="1600" b="0" i="0" u="none" strike="noStrike" kern="1200" cap="none" spc="0" normalizeH="0" baseline="0" noProof="1" smtClean="0">
              <a:ln>
                <a:noFill/>
              </a:ln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1507" name="文本框 2"/>
          <p:cNvSpPr txBox="1"/>
          <p:nvPr>
            <p:custDataLst>
              <p:tags r:id="rId1"/>
            </p:custDataLst>
          </p:nvPr>
        </p:nvSpPr>
        <p:spPr>
          <a:xfrm>
            <a:off x="288925" y="744538"/>
            <a:ext cx="8315325" cy="327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57175" indent="-257175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黑体" panose="02010609060101010101" pitchFamily="49" charset="-122"/>
              <a:buChar char="〉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00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9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3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862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Step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 </a:t>
            </a:r>
            <a:r>
              <a:rPr lang="e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Image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→ Color Mode (User)/Reference Mode (Standard) → Color Management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508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288" y="1203325"/>
            <a:ext cx="5113337" cy="3213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椭圆 3"/>
          <p:cNvSpPr/>
          <p:nvPr/>
        </p:nvSpPr>
        <p:spPr>
          <a:xfrm>
            <a:off x="1042988" y="1419225"/>
            <a:ext cx="288925" cy="288925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5934075" y="1776413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5956300" y="2163763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5956300" y="3471863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5508625" y="3579813"/>
            <a:ext cx="44767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5508625" y="2255838"/>
            <a:ext cx="44767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5476875" y="1916113"/>
            <a:ext cx="457200" cy="20796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252413" y="123825"/>
            <a:ext cx="6748463" cy="57626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1. </a:t>
            </a:r>
            <a:r>
              <a:rPr kumimoji="0" lang="e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Adjust Project </a:t>
            </a:r>
            <a:r>
              <a:rPr kumimoji="0" lang="en" altLang="en-US" sz="2400" b="1" i="0" u="none" strike="noStrike" kern="1200" cap="none" spc="0" normalizeH="0" baseline="0" noProof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One</a:t>
            </a:r>
            <a:endParaRPr kumimoji="0" lang="zh-CN" altLang="en-US" sz="1600" b="0" i="0" u="none" strike="noStrike" kern="1200" cap="none" spc="0" normalizeH="0" baseline="0" noProof="1" smtClean="0">
              <a:ln>
                <a:noFill/>
              </a:ln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23555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88" y="1490663"/>
            <a:ext cx="7208837" cy="1800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56" name="文本框 2"/>
          <p:cNvSpPr txBox="1"/>
          <p:nvPr>
            <p:custDataLst>
              <p:tags r:id="rId1"/>
            </p:custDataLst>
          </p:nvPr>
        </p:nvSpPr>
        <p:spPr>
          <a:xfrm>
            <a:off x="288925" y="744538"/>
            <a:ext cx="8315325" cy="327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57175" indent="-257175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黑体" panose="02010609060101010101" pitchFamily="49" charset="-122"/>
              <a:buChar char="〉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00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9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3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862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Step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 </a:t>
            </a:r>
            <a:r>
              <a:rPr lang="e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Primary Color(Red)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Gain(90~130) See the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red effect within this range.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7908925" y="1879600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7451725" y="198755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7451725" y="2682875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椭圆 9"/>
          <p:cNvSpPr/>
          <p:nvPr/>
        </p:nvSpPr>
        <p:spPr>
          <a:xfrm>
            <a:off x="7908925" y="2574925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692275" y="2284413"/>
            <a:ext cx="6748463" cy="57626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600" b="0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rPr>
              <a:t>If that doesn't work, proceed to the second confirmation step.</a:t>
            </a:r>
            <a:endParaRPr kumimoji="0" lang="en-US" altLang="zh-CN" sz="1600" b="0" i="0" u="none" strike="noStrike" kern="1200" cap="none" spc="0" normalizeH="0" baseline="0" noProof="1" smtClean="0">
              <a:ln>
                <a:noFill/>
              </a:ln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252413" y="123825"/>
            <a:ext cx="6748463" cy="57626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2. </a:t>
            </a:r>
            <a:r>
              <a:rPr kumimoji="0" lang="e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Adjustment to Project Two</a:t>
            </a:r>
            <a:endParaRPr kumimoji="0" lang="zh-CN" altLang="en-US" sz="1600" b="0" i="0" u="none" strike="noStrike" kern="1200" cap="none" spc="0" normalizeH="0" baseline="0" noProof="1" smtClean="0">
              <a:ln>
                <a:noFill/>
              </a:ln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7651" name="文本框 2"/>
          <p:cNvSpPr txBox="1"/>
          <p:nvPr>
            <p:custDataLst>
              <p:tags r:id="rId1"/>
            </p:custDataLst>
          </p:nvPr>
        </p:nvSpPr>
        <p:spPr>
          <a:xfrm>
            <a:off x="288925" y="744538"/>
            <a:ext cx="8315325" cy="327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57175" indent="-257175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黑体" panose="02010609060101010101" pitchFamily="49" charset="-122"/>
              <a:buChar char="〉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00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9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3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862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步骤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Image </a:t>
            </a: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 Color Mode (User)/Reference Mode(Standard)  Color Temp Setting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765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288" y="1203325"/>
            <a:ext cx="5113337" cy="3213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椭圆 3"/>
          <p:cNvSpPr/>
          <p:nvPr/>
        </p:nvSpPr>
        <p:spPr>
          <a:xfrm>
            <a:off x="1042988" y="1419225"/>
            <a:ext cx="288925" cy="288925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5934075" y="1776413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5956300" y="2163763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5954713" y="3363913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5508625" y="2255838"/>
            <a:ext cx="44767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5476875" y="1916113"/>
            <a:ext cx="457200" cy="20796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>
            <a:off x="5508625" y="3446463"/>
            <a:ext cx="44767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252413" y="123825"/>
            <a:ext cx="6748463" cy="57626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lvl="0" eaLnBrk="1" fontAlgn="auto" hangingPunct="1">
              <a:defRPr/>
            </a:pPr>
            <a:r>
              <a:rPr kumimoji="0" lang="en" altLang="zh-CN" sz="24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Arial" panose="020B0604020202020204" pitchFamily="34" charset="0"/>
              </a:rPr>
              <a:t>2. </a:t>
            </a:r>
            <a:r>
              <a:rPr lang="en" altLang="en-US" sz="2400" noProof="1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Adjustment to Project Two</a:t>
            </a:r>
            <a:endParaRPr kumimoji="0" lang="zh-CN" altLang="en-US" sz="1600" b="0" i="0" u="none" strike="noStrike" kern="1200" cap="none" spc="0" normalizeH="0" baseline="0" noProof="1" smtClean="0">
              <a:ln>
                <a:noFill/>
              </a:ln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29699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563" y="1419225"/>
            <a:ext cx="6565900" cy="2047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700" name="文本框 2"/>
          <p:cNvSpPr txBox="1"/>
          <p:nvPr>
            <p:custDataLst>
              <p:tags r:id="rId1"/>
            </p:custDataLst>
          </p:nvPr>
        </p:nvSpPr>
        <p:spPr>
          <a:xfrm>
            <a:off x="288925" y="744538"/>
            <a:ext cx="8315325" cy="327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57175" indent="-257175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黑体" panose="02010609060101010101" pitchFamily="49" charset="-122"/>
              <a:buChar char="〉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00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975" indent="-257175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3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86230" indent="-21463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Step 2: Red Gain (default value is 50), adjust within the range of 40~60 to see the effect.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7332663" y="1771650"/>
            <a:ext cx="231775" cy="2159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zh-CN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6875463" y="187960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7a0917fc-85b2-410a-ae8c-8d57564ae88b"/>
  <p:tag name="COMMONDATA" val="eyJoZGlkIjoiZWRiNzVhYzIyMmNlNGZkMzU1Yzg0NGNmNzJkMTkxM2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0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0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9、12、16、19、20、24、27、28"/>
  <p:tag name="KSO_WM_TEMPLATE_CATEGORY" val="custom"/>
  <p:tag name="KSO_WM_TEMPLATE_INDEX" val="160402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93,&quot;left&quot;:473.375,&quot;top&quot;:140.12503937007872,&quot;width&quot;:210.75003937007878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93,&quot;left&quot;:473.375,&quot;top&quot;:140.12503937007872,&quot;width&quot;:210.7500393700787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93,&quot;left&quot;:473.375,&quot;top&quot;:140.12503937007872,&quot;width&quot;:210.75003937007878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93,&quot;left&quot;:473.375,&quot;top&quot;:140.12503937007872,&quot;width&quot;:210.75003937007878}"/>
</p:tagLst>
</file>

<file path=ppt/theme/theme1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000120140530A02PPBG">
  <a:themeElements>
    <a:clrScheme name="160114.114">
      <a:dk1>
        <a:srgbClr val="47494B"/>
      </a:dk1>
      <a:lt1>
        <a:srgbClr val="FFFFFF"/>
      </a:lt1>
      <a:dk2>
        <a:srgbClr val="454749"/>
      </a:dk2>
      <a:lt2>
        <a:srgbClr val="FFFFFF"/>
      </a:lt2>
      <a:accent1>
        <a:srgbClr val="358CC1"/>
      </a:accent1>
      <a:accent2>
        <a:srgbClr val="2D9C9F"/>
      </a:accent2>
      <a:accent3>
        <a:srgbClr val="A4C37B"/>
      </a:accent3>
      <a:accent4>
        <a:srgbClr val="9D9394"/>
      </a:accent4>
      <a:accent5>
        <a:srgbClr val="84ADE4"/>
      </a:accent5>
      <a:accent6>
        <a:srgbClr val="FFC000"/>
      </a:accent6>
      <a:hlink>
        <a:srgbClr val="00B0F0"/>
      </a:hlink>
      <a:folHlink>
        <a:srgbClr val="AFB2B4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WPS 演示</Application>
  <PresentationFormat>全屏显示(16:9)</PresentationFormat>
  <Paragraphs>22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8" baseType="lpstr">
      <vt:lpstr>1_Office 主题</vt:lpstr>
      <vt:lpstr>1_A000120140530A02PPBG</vt:lpstr>
      <vt:lpstr>幻灯片 1</vt:lpstr>
      <vt:lpstr>1. Adjust Project One</vt:lpstr>
      <vt:lpstr>1. Adjust Project One</vt:lpstr>
      <vt:lpstr>If that doesn't work, proceed to the second confirmation step.</vt:lpstr>
      <vt:lpstr>2. Adjustment to Project Two</vt:lpstr>
      <vt:lpstr>2. Adjustment to Project Two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MX</dc:creator>
  <cp:lastModifiedBy>huating zhang</cp:lastModifiedBy>
  <cp:revision>1303</cp:revision>
  <cp:lastPrinted>2020-03-27T02:10:17Z</cp:lastPrinted>
  <dcterms:created xsi:type="dcterms:W3CDTF">2016-04-29T01:52:00Z</dcterms:created>
  <dcterms:modified xsi:type="dcterms:W3CDTF">2026-05-05T08:20:00Z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KSORubyTemplateID">
    <vt:lpwstr>13</vt:lpwstr>
  </property>
  <property fmtid="{D5CDD505-2E9C-101B-9397-08002B2CF9AE}" pid="4" name="ICV">
    <vt:lpwstr>966E7ED4B666454DA148CA889926D3A1_13</vt:lpwstr>
  </property>
</Properties>
</file>